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Barlow Condensed Bold" panose="020B0604020202020204" charset="0"/>
      <p:regular r:id="rId4"/>
    </p:embeddedFont>
    <p:embeddedFont>
      <p:font typeface="Bebas Neue Cyrillic" panose="020B0604020202020204" charset="0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Futura" panose="020B0604020202020204" charset="0"/>
      <p:regular r:id="rId10"/>
    </p:embeddedFont>
    <p:embeddedFont>
      <p:font typeface="Futura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-1938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1893" y="2380367"/>
            <a:ext cx="18360526" cy="7975114"/>
          </a:xfrm>
          <a:custGeom>
            <a:avLst/>
            <a:gdLst/>
            <a:ahLst/>
            <a:cxnLst/>
            <a:rect l="l" t="t" r="r" b="b"/>
            <a:pathLst>
              <a:path w="18360526" h="7975114">
                <a:moveTo>
                  <a:pt x="0" y="0"/>
                </a:moveTo>
                <a:lnTo>
                  <a:pt x="18360526" y="0"/>
                </a:lnTo>
                <a:lnTo>
                  <a:pt x="18360526" y="7975114"/>
                </a:lnTo>
                <a:lnTo>
                  <a:pt x="0" y="79751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 t="-13442" b="-16633"/>
            </a:stretch>
          </a:blipFill>
        </p:spPr>
        <p:txBody>
          <a:bodyPr/>
          <a:lstStyle/>
          <a:p>
            <a:pPr>
              <a:lnSpc>
                <a:spcPts val="5748"/>
              </a:lnSpc>
            </a:pPr>
            <a:r>
              <a:rPr lang="en-US" b="1" dirty="0">
                <a:solidFill>
                  <a:srgbClr val="2D368E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 </a:t>
            </a:r>
          </a:p>
          <a:p>
            <a:pPr>
              <a:lnSpc>
                <a:spcPts val="5748"/>
              </a:lnSpc>
            </a:pPr>
            <a:endParaRPr lang="en-US" b="1" dirty="0">
              <a:solidFill>
                <a:srgbClr val="2D368E"/>
              </a:solidFill>
              <a:latin typeface="Barlow Condensed Bold"/>
              <a:ea typeface="Barlow Condensed Bold"/>
              <a:cs typeface="Barlow Condensed Bold"/>
              <a:sym typeface="Barlow Condensed Bold"/>
            </a:endParaRPr>
          </a:p>
          <a:p>
            <a:pPr>
              <a:lnSpc>
                <a:spcPts val="5748"/>
              </a:lnSpc>
            </a:pPr>
            <a:endParaRPr lang="en-US" b="1" dirty="0">
              <a:solidFill>
                <a:srgbClr val="2D368E"/>
              </a:solidFill>
              <a:latin typeface="Barlow Condensed Bold"/>
              <a:ea typeface="Barlow Condensed Bold"/>
              <a:cs typeface="Barlow Condensed Bold"/>
              <a:sym typeface="Barlow Condensed Bold"/>
            </a:endParaRPr>
          </a:p>
          <a:p>
            <a:pPr>
              <a:lnSpc>
                <a:spcPts val="5748"/>
              </a:lnSpc>
            </a:pPr>
            <a:endParaRPr lang="en-US" b="1" dirty="0">
              <a:solidFill>
                <a:srgbClr val="2D368E"/>
              </a:solidFill>
              <a:latin typeface="Barlow Condensed Bold"/>
              <a:ea typeface="Barlow Condensed Bold"/>
              <a:cs typeface="Barlow Condensed Bold"/>
              <a:sym typeface="Barlow Condensed Bold"/>
            </a:endParaRPr>
          </a:p>
          <a:p>
            <a:pPr>
              <a:lnSpc>
                <a:spcPts val="5748"/>
              </a:lnSpc>
            </a:pPr>
            <a:endParaRPr lang="en-US" b="1" dirty="0">
              <a:solidFill>
                <a:srgbClr val="2D368E"/>
              </a:solidFill>
              <a:latin typeface="Barlow Condensed Bold"/>
              <a:ea typeface="Barlow Condensed Bold"/>
              <a:cs typeface="Barlow Condensed Bold"/>
              <a:sym typeface="Barlow Condensed Bold"/>
            </a:endParaRPr>
          </a:p>
          <a:p>
            <a:pPr>
              <a:lnSpc>
                <a:spcPts val="5748"/>
              </a:lnSpc>
            </a:pPr>
            <a:endParaRPr lang="en-US" b="1" dirty="0">
              <a:solidFill>
                <a:srgbClr val="2D368E"/>
              </a:solidFill>
              <a:latin typeface="Barlow Condensed Bold"/>
              <a:ea typeface="Barlow Condensed Bold"/>
              <a:cs typeface="Barlow Condensed Bold"/>
              <a:sym typeface="Barlow Condensed Bold"/>
            </a:endParaRPr>
          </a:p>
          <a:p>
            <a:pPr>
              <a:lnSpc>
                <a:spcPts val="5748"/>
              </a:lnSpc>
            </a:pPr>
            <a:endParaRPr lang="en-US" b="1" dirty="0">
              <a:solidFill>
                <a:srgbClr val="2D368E"/>
              </a:solidFill>
              <a:latin typeface="Barlow Condensed Bold"/>
              <a:ea typeface="Barlow Condensed Bold"/>
              <a:cs typeface="Barlow Condensed Bold"/>
              <a:sym typeface="Barlow Condensed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72526" y="-146544"/>
            <a:ext cx="18433051" cy="2556439"/>
            <a:chOff x="0" y="0"/>
            <a:chExt cx="3792809" cy="5260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92809" cy="526016"/>
            </a:xfrm>
            <a:custGeom>
              <a:avLst/>
              <a:gdLst/>
              <a:ahLst/>
              <a:cxnLst/>
              <a:rect l="l" t="t" r="r" b="b"/>
              <a:pathLst>
                <a:path w="3792809" h="526016">
                  <a:moveTo>
                    <a:pt x="0" y="0"/>
                  </a:moveTo>
                  <a:lnTo>
                    <a:pt x="3792809" y="0"/>
                  </a:lnTo>
                  <a:lnTo>
                    <a:pt x="3792809" y="526016"/>
                  </a:lnTo>
                  <a:lnTo>
                    <a:pt x="0" y="526016"/>
                  </a:lnTo>
                  <a:close/>
                </a:path>
              </a:pathLst>
            </a:custGeom>
            <a:solidFill>
              <a:srgbClr val="2D368E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792809" cy="564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23216" y="182047"/>
            <a:ext cx="2498208" cy="2791410"/>
            <a:chOff x="0" y="0"/>
            <a:chExt cx="3330944" cy="3867696"/>
          </a:xfrm>
        </p:grpSpPr>
        <p:sp>
          <p:nvSpPr>
            <p:cNvPr id="7" name="Freeform 7"/>
            <p:cNvSpPr/>
            <p:nvPr/>
          </p:nvSpPr>
          <p:spPr>
            <a:xfrm>
              <a:off x="1150269" y="1174902"/>
              <a:ext cx="1030406" cy="1093269"/>
            </a:xfrm>
            <a:custGeom>
              <a:avLst/>
              <a:gdLst/>
              <a:ahLst/>
              <a:cxnLst/>
              <a:rect l="l" t="t" r="r" b="b"/>
              <a:pathLst>
                <a:path w="1030406" h="1093269">
                  <a:moveTo>
                    <a:pt x="0" y="0"/>
                  </a:moveTo>
                  <a:lnTo>
                    <a:pt x="1030406" y="0"/>
                  </a:lnTo>
                  <a:lnTo>
                    <a:pt x="1030406" y="1093269"/>
                  </a:lnTo>
                  <a:lnTo>
                    <a:pt x="0" y="1093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51685" y="0"/>
              <a:ext cx="3113025" cy="3199244"/>
            </a:xfrm>
            <a:custGeom>
              <a:avLst/>
              <a:gdLst/>
              <a:ahLst/>
              <a:cxnLst/>
              <a:rect l="l" t="t" r="r" b="b"/>
              <a:pathLst>
                <a:path w="3113025" h="3199244">
                  <a:moveTo>
                    <a:pt x="0" y="0"/>
                  </a:moveTo>
                  <a:lnTo>
                    <a:pt x="3113025" y="0"/>
                  </a:lnTo>
                  <a:lnTo>
                    <a:pt x="3113025" y="3199244"/>
                  </a:lnTo>
                  <a:lnTo>
                    <a:pt x="0" y="3199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653" r="-5496"/>
              </a:stretch>
            </a:blipFill>
          </p:spPr>
        </p: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645635" y="1783857"/>
              <a:ext cx="2119841" cy="1084659"/>
              <a:chOff x="0" y="0"/>
              <a:chExt cx="2515895" cy="128731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26" y="4064"/>
                <a:ext cx="2515844" cy="1283208"/>
              </a:xfrm>
              <a:custGeom>
                <a:avLst/>
                <a:gdLst/>
                <a:ahLst/>
                <a:cxnLst/>
                <a:rect l="l" t="t" r="r" b="b"/>
                <a:pathLst>
                  <a:path w="2515844" h="1283208">
                    <a:moveTo>
                      <a:pt x="1361922" y="0"/>
                    </a:moveTo>
                    <a:lnTo>
                      <a:pt x="1096238" y="6223"/>
                    </a:lnTo>
                    <a:cubicBezTo>
                      <a:pt x="462381" y="86487"/>
                      <a:pt x="-14885" y="629412"/>
                      <a:pt x="355" y="1283208"/>
                    </a:cubicBezTo>
                    <a:lnTo>
                      <a:pt x="2515844" y="1224788"/>
                    </a:lnTo>
                    <a:cubicBezTo>
                      <a:pt x="2500731" y="570992"/>
                      <a:pt x="1998827" y="50800"/>
                      <a:pt x="1361922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1" name="Freeform 11"/>
            <p:cNvSpPr/>
            <p:nvPr/>
          </p:nvSpPr>
          <p:spPr>
            <a:xfrm>
              <a:off x="90898" y="376601"/>
              <a:ext cx="3126187" cy="3126187"/>
            </a:xfrm>
            <a:custGeom>
              <a:avLst/>
              <a:gdLst/>
              <a:ahLst/>
              <a:cxnLst/>
              <a:rect l="l" t="t" r="r" b="b"/>
              <a:pathLst>
                <a:path w="3126187" h="3126187">
                  <a:moveTo>
                    <a:pt x="0" y="0"/>
                  </a:moveTo>
                  <a:lnTo>
                    <a:pt x="3126187" y="0"/>
                  </a:lnTo>
                  <a:lnTo>
                    <a:pt x="3126187" y="3126187"/>
                  </a:lnTo>
                  <a:lnTo>
                    <a:pt x="0" y="31261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3220512"/>
              <a:ext cx="3330944" cy="498229"/>
            </a:xfrm>
            <a:custGeom>
              <a:avLst/>
              <a:gdLst/>
              <a:ahLst/>
              <a:cxnLst/>
              <a:rect l="l" t="t" r="r" b="b"/>
              <a:pathLst>
                <a:path w="3330944" h="498229">
                  <a:moveTo>
                    <a:pt x="0" y="0"/>
                  </a:moveTo>
                  <a:lnTo>
                    <a:pt x="3330944" y="0"/>
                  </a:lnTo>
                  <a:lnTo>
                    <a:pt x="3330944" y="498229"/>
                  </a:lnTo>
                  <a:lnTo>
                    <a:pt x="0" y="4982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803844" y="3672513"/>
              <a:ext cx="1815711" cy="195183"/>
            </a:xfrm>
            <a:custGeom>
              <a:avLst/>
              <a:gdLst/>
              <a:ahLst/>
              <a:cxnLst/>
              <a:rect l="l" t="t" r="r" b="b"/>
              <a:pathLst>
                <a:path w="1815711" h="195183">
                  <a:moveTo>
                    <a:pt x="0" y="0"/>
                  </a:moveTo>
                  <a:lnTo>
                    <a:pt x="1815711" y="0"/>
                  </a:lnTo>
                  <a:lnTo>
                    <a:pt x="1815711" y="195183"/>
                  </a:lnTo>
                  <a:lnTo>
                    <a:pt x="0" y="1951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620483" y="1763183"/>
              <a:ext cx="2147578" cy="1110735"/>
              <a:chOff x="0" y="0"/>
              <a:chExt cx="2548801" cy="131824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548763" cy="1318260"/>
              </a:xfrm>
              <a:custGeom>
                <a:avLst/>
                <a:gdLst/>
                <a:ahLst/>
                <a:cxnLst/>
                <a:rect l="l" t="t" r="r" b="b"/>
                <a:pathLst>
                  <a:path w="2548763" h="1318260">
                    <a:moveTo>
                      <a:pt x="0" y="1318260"/>
                    </a:moveTo>
                    <a:lnTo>
                      <a:pt x="2548763" y="1318260"/>
                    </a:lnTo>
                    <a:lnTo>
                      <a:pt x="254876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</p:grpSp>
      </p:grpSp>
      <p:grpSp>
        <p:nvGrpSpPr>
          <p:cNvPr id="16" name="Group 16"/>
          <p:cNvGrpSpPr/>
          <p:nvPr/>
        </p:nvGrpSpPr>
        <p:grpSpPr>
          <a:xfrm>
            <a:off x="14109866" y="414028"/>
            <a:ext cx="3711507" cy="847168"/>
            <a:chOff x="0" y="0"/>
            <a:chExt cx="4948675" cy="1129557"/>
          </a:xfrm>
        </p:grpSpPr>
        <p:grpSp>
          <p:nvGrpSpPr>
            <p:cNvPr id="18" name="Group 18"/>
            <p:cNvGrpSpPr/>
            <p:nvPr/>
          </p:nvGrpSpPr>
          <p:grpSpPr>
            <a:xfrm>
              <a:off x="55166" y="57629"/>
              <a:ext cx="1029650" cy="1033662"/>
              <a:chOff x="0" y="0"/>
              <a:chExt cx="737831" cy="740706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737831" cy="740706"/>
              </a:xfrm>
              <a:custGeom>
                <a:avLst/>
                <a:gdLst/>
                <a:ahLst/>
                <a:cxnLst/>
                <a:rect l="l" t="t" r="r" b="b"/>
                <a:pathLst>
                  <a:path w="737831" h="740706">
                    <a:moveTo>
                      <a:pt x="368916" y="0"/>
                    </a:moveTo>
                    <a:cubicBezTo>
                      <a:pt x="165169" y="0"/>
                      <a:pt x="0" y="165813"/>
                      <a:pt x="0" y="370353"/>
                    </a:cubicBezTo>
                    <a:cubicBezTo>
                      <a:pt x="0" y="574894"/>
                      <a:pt x="165169" y="740706"/>
                      <a:pt x="368916" y="740706"/>
                    </a:cubicBezTo>
                    <a:cubicBezTo>
                      <a:pt x="572662" y="740706"/>
                      <a:pt x="737831" y="574894"/>
                      <a:pt x="737831" y="370353"/>
                    </a:cubicBezTo>
                    <a:cubicBezTo>
                      <a:pt x="737831" y="165813"/>
                      <a:pt x="572662" y="0"/>
                      <a:pt x="36891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69172" y="31341"/>
                <a:ext cx="599488" cy="6399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0" y="38212"/>
              <a:ext cx="1139982" cy="1072495"/>
            </a:xfrm>
            <a:custGeom>
              <a:avLst/>
              <a:gdLst/>
              <a:ahLst/>
              <a:cxnLst/>
              <a:rect l="l" t="t" r="r" b="b"/>
              <a:pathLst>
                <a:path w="1139982" h="1072495">
                  <a:moveTo>
                    <a:pt x="0" y="0"/>
                  </a:moveTo>
                  <a:lnTo>
                    <a:pt x="1139982" y="0"/>
                  </a:lnTo>
                  <a:lnTo>
                    <a:pt x="1139982" y="1072495"/>
                  </a:lnTo>
                  <a:lnTo>
                    <a:pt x="0" y="10724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21995" r="-21169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2" name="Group 22"/>
            <p:cNvGrpSpPr/>
            <p:nvPr/>
          </p:nvGrpSpPr>
          <p:grpSpPr>
            <a:xfrm>
              <a:off x="3913010" y="38212"/>
              <a:ext cx="990386" cy="1072495"/>
              <a:chOff x="0" y="0"/>
              <a:chExt cx="668982" cy="724445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68982" cy="724445"/>
              </a:xfrm>
              <a:custGeom>
                <a:avLst/>
                <a:gdLst/>
                <a:ahLst/>
                <a:cxnLst/>
                <a:rect l="l" t="t" r="r" b="b"/>
                <a:pathLst>
                  <a:path w="668982" h="724445">
                    <a:moveTo>
                      <a:pt x="334491" y="0"/>
                    </a:moveTo>
                    <a:cubicBezTo>
                      <a:pt x="149757" y="0"/>
                      <a:pt x="0" y="162172"/>
                      <a:pt x="0" y="362222"/>
                    </a:cubicBezTo>
                    <a:cubicBezTo>
                      <a:pt x="0" y="562272"/>
                      <a:pt x="149757" y="724445"/>
                      <a:pt x="334491" y="724445"/>
                    </a:cubicBezTo>
                    <a:cubicBezTo>
                      <a:pt x="519225" y="724445"/>
                      <a:pt x="668982" y="562272"/>
                      <a:pt x="668982" y="362222"/>
                    </a:cubicBezTo>
                    <a:cubicBezTo>
                      <a:pt x="668982" y="162172"/>
                      <a:pt x="519225" y="0"/>
                      <a:pt x="33449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62717" y="29817"/>
                <a:ext cx="543548" cy="6267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3878901" y="0"/>
              <a:ext cx="1069774" cy="1129557"/>
            </a:xfrm>
            <a:custGeom>
              <a:avLst/>
              <a:gdLst/>
              <a:ahLst/>
              <a:cxnLst/>
              <a:rect l="l" t="t" r="r" b="b"/>
              <a:pathLst>
                <a:path w="1069774" h="1129557">
                  <a:moveTo>
                    <a:pt x="0" y="0"/>
                  </a:moveTo>
                  <a:lnTo>
                    <a:pt x="1069774" y="0"/>
                  </a:lnTo>
                  <a:lnTo>
                    <a:pt x="1069774" y="1129557"/>
                  </a:lnTo>
                  <a:lnTo>
                    <a:pt x="0" y="112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0405" t="-82634" r="-10058" b="-64710"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>
              <a:off x="2597477" y="50838"/>
              <a:ext cx="1069546" cy="1027882"/>
            </a:xfrm>
            <a:custGeom>
              <a:avLst/>
              <a:gdLst/>
              <a:ahLst/>
              <a:cxnLst/>
              <a:rect l="l" t="t" r="r" b="b"/>
              <a:pathLst>
                <a:path w="1069546" h="1027882">
                  <a:moveTo>
                    <a:pt x="0" y="0"/>
                  </a:moveTo>
                  <a:lnTo>
                    <a:pt x="1069547" y="0"/>
                  </a:lnTo>
                  <a:lnTo>
                    <a:pt x="1069547" y="1027881"/>
                  </a:lnTo>
                  <a:lnTo>
                    <a:pt x="0" y="10278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7232" r="-113807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-72526" y="10032514"/>
            <a:ext cx="18433051" cy="2719621"/>
            <a:chOff x="0" y="0"/>
            <a:chExt cx="3792809" cy="55959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792809" cy="559593"/>
            </a:xfrm>
            <a:custGeom>
              <a:avLst/>
              <a:gdLst/>
              <a:ahLst/>
              <a:cxnLst/>
              <a:rect l="l" t="t" r="r" b="b"/>
              <a:pathLst>
                <a:path w="3792809" h="559593">
                  <a:moveTo>
                    <a:pt x="0" y="0"/>
                  </a:moveTo>
                  <a:lnTo>
                    <a:pt x="3792809" y="0"/>
                  </a:lnTo>
                  <a:lnTo>
                    <a:pt x="3792809" y="559593"/>
                  </a:lnTo>
                  <a:lnTo>
                    <a:pt x="0" y="559593"/>
                  </a:lnTo>
                  <a:close/>
                </a:path>
              </a:pathLst>
            </a:custGeom>
            <a:solidFill>
              <a:srgbClr val="EB2128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3792809" cy="597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853284" y="3452804"/>
            <a:ext cx="6968672" cy="5039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8"/>
              </a:lnSpc>
            </a:pPr>
            <a:r>
              <a:rPr lang="en-US" sz="4000" dirty="0">
                <a:solidFill>
                  <a:srgbClr val="2D368E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NAME :</a:t>
            </a:r>
          </a:p>
          <a:p>
            <a:pPr algn="l">
              <a:lnSpc>
                <a:spcPts val="5748"/>
              </a:lnSpc>
            </a:pPr>
            <a:endParaRPr lang="en-US" sz="4000" dirty="0">
              <a:solidFill>
                <a:srgbClr val="2D368E"/>
              </a:solidFill>
              <a:latin typeface="Barlow Condensed Bold"/>
              <a:ea typeface="Barlow Condensed Bold"/>
              <a:cs typeface="Barlow Condensed Bold"/>
              <a:sym typeface="Barlow Condensed Bold"/>
            </a:endParaRPr>
          </a:p>
          <a:p>
            <a:pPr algn="l">
              <a:lnSpc>
                <a:spcPts val="5748"/>
              </a:lnSpc>
            </a:pPr>
            <a:r>
              <a:rPr lang="en-US" sz="4000" dirty="0">
                <a:solidFill>
                  <a:srgbClr val="2D368E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DESIGNATION :</a:t>
            </a:r>
          </a:p>
          <a:p>
            <a:pPr algn="l">
              <a:lnSpc>
                <a:spcPts val="5748"/>
              </a:lnSpc>
            </a:pPr>
            <a:endParaRPr lang="en-US" sz="4000" dirty="0">
              <a:solidFill>
                <a:srgbClr val="2D368E"/>
              </a:solidFill>
              <a:latin typeface="Barlow Condensed Bold"/>
              <a:ea typeface="Barlow Condensed Bold"/>
              <a:cs typeface="Barlow Condensed Bold"/>
              <a:sym typeface="Barlow Condensed Bold"/>
            </a:endParaRPr>
          </a:p>
          <a:p>
            <a:pPr algn="l">
              <a:lnSpc>
                <a:spcPts val="5748"/>
              </a:lnSpc>
            </a:pPr>
            <a:r>
              <a:rPr lang="en-US" sz="4000" dirty="0">
                <a:solidFill>
                  <a:srgbClr val="2D368E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INSTITUTE :</a:t>
            </a:r>
          </a:p>
          <a:p>
            <a:pPr algn="l">
              <a:lnSpc>
                <a:spcPts val="5748"/>
              </a:lnSpc>
            </a:pPr>
            <a:endParaRPr lang="en-US" sz="4000" dirty="0">
              <a:solidFill>
                <a:srgbClr val="2D368E"/>
              </a:solidFill>
              <a:latin typeface="Barlow Condensed Bold"/>
              <a:ea typeface="Barlow Condensed Bold"/>
              <a:cs typeface="Barlow Condensed Bold"/>
              <a:sym typeface="Barlow Condensed Bold"/>
            </a:endParaRPr>
          </a:p>
          <a:p>
            <a:pPr algn="l">
              <a:lnSpc>
                <a:spcPts val="5748"/>
              </a:lnSpc>
            </a:pPr>
            <a:r>
              <a:rPr lang="en-US" sz="4000" dirty="0">
                <a:solidFill>
                  <a:srgbClr val="2D368E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QUALIFICATION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511250" y="1446213"/>
            <a:ext cx="13328873" cy="728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0"/>
              </a:lnSpc>
            </a:pPr>
            <a:r>
              <a:rPr lang="en-US" sz="2466" b="1" dirty="0">
                <a:solidFill>
                  <a:srgbClr val="FCBF25"/>
                </a:solidFill>
                <a:latin typeface="Futura Bold"/>
                <a:ea typeface="Futura Bold"/>
                <a:cs typeface="Futura Bold"/>
                <a:sym typeface="Futura Bold"/>
              </a:rPr>
              <a:t>Date:</a:t>
            </a:r>
            <a:r>
              <a:rPr lang="en-US" sz="2466" b="1" dirty="0">
                <a:solidFill>
                  <a:srgbClr val="FFFFFF"/>
                </a:solidFill>
                <a:latin typeface="Futura Bold"/>
                <a:ea typeface="Futura Bold"/>
                <a:cs typeface="Futura Bold"/>
                <a:sym typeface="Futura Bold"/>
              </a:rPr>
              <a:t> </a:t>
            </a:r>
            <a:r>
              <a:rPr lang="en-US" sz="2466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7th - 9th August 2026 I </a:t>
            </a:r>
            <a:r>
              <a:rPr lang="en-US" sz="2466" b="1" dirty="0">
                <a:solidFill>
                  <a:srgbClr val="FCBF25"/>
                </a:solidFill>
                <a:latin typeface="Futura Bold"/>
                <a:ea typeface="Futura Bold"/>
                <a:cs typeface="Futura Bold"/>
                <a:sym typeface="Futura Bold"/>
              </a:rPr>
              <a:t>Venue:</a:t>
            </a:r>
            <a:r>
              <a:rPr lang="en-US" sz="2466" b="1" dirty="0">
                <a:solidFill>
                  <a:srgbClr val="FFFFFF"/>
                </a:solidFill>
                <a:latin typeface="Futura Bold"/>
                <a:ea typeface="Futura Bold"/>
                <a:cs typeface="Futura Bold"/>
                <a:sym typeface="Futura Bold"/>
              </a:rPr>
              <a:t> </a:t>
            </a:r>
            <a:r>
              <a:rPr lang="en-US" sz="2466" dirty="0" err="1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Palemar</a:t>
            </a:r>
            <a:r>
              <a:rPr lang="en-US" sz="2466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 Convention Center, </a:t>
            </a:r>
            <a:r>
              <a:rPr lang="en-US" sz="2466" dirty="0" err="1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Mangaluru</a:t>
            </a:r>
            <a:r>
              <a:rPr lang="en-US" sz="2466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, Karnataka</a:t>
            </a:r>
          </a:p>
          <a:p>
            <a:pPr algn="l">
              <a:lnSpc>
                <a:spcPts val="2960"/>
              </a:lnSpc>
            </a:pPr>
            <a:r>
              <a:rPr lang="en-US" sz="2466" b="1" dirty="0">
                <a:solidFill>
                  <a:srgbClr val="FCBF25"/>
                </a:solidFill>
                <a:latin typeface="Futura Bold"/>
                <a:ea typeface="Futura Bold"/>
                <a:cs typeface="Futura Bold"/>
                <a:sym typeface="Futura Bold"/>
              </a:rPr>
              <a:t>Hosted by</a:t>
            </a:r>
            <a:r>
              <a:rPr lang="en-US" sz="2466" b="1" dirty="0">
                <a:solidFill>
                  <a:srgbClr val="FFFFFF"/>
                </a:solidFill>
                <a:latin typeface="Futura Bold"/>
                <a:ea typeface="Futura Bold"/>
                <a:cs typeface="Futura Bold"/>
                <a:sym typeface="Futura Bold"/>
              </a:rPr>
              <a:t>:</a:t>
            </a:r>
            <a:r>
              <a:rPr lang="en-US" sz="2466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 A.J. Institute of Medical Sciences &amp; Mangalore Urology Forum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511250" y="533989"/>
            <a:ext cx="9547240" cy="959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75"/>
              </a:lnSpc>
            </a:pPr>
            <a:r>
              <a:rPr lang="en-US" sz="5625" dirty="0">
                <a:solidFill>
                  <a:srgbClr val="FCBF25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37th Annual Conference of ASU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576EAC7-9A05-4146-8BCD-D61FFEE83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058489" y="3176859"/>
            <a:ext cx="4622073" cy="5624706"/>
          </a:xfrm>
        </p:spPr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6897BF1A-2313-4435-B694-57D730E0F19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3915" y="416300"/>
            <a:ext cx="805151" cy="7709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663573"/>
            <a:ext cx="18360526" cy="8454002"/>
          </a:xfrm>
          <a:custGeom>
            <a:avLst/>
            <a:gdLst/>
            <a:ahLst/>
            <a:cxnLst/>
            <a:rect l="l" t="t" r="r" b="b"/>
            <a:pathLst>
              <a:path w="18360526" h="7975114">
                <a:moveTo>
                  <a:pt x="0" y="0"/>
                </a:moveTo>
                <a:lnTo>
                  <a:pt x="18360526" y="0"/>
                </a:lnTo>
                <a:lnTo>
                  <a:pt x="18360526" y="7975114"/>
                </a:lnTo>
                <a:lnTo>
                  <a:pt x="0" y="79751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 t="-13442" b="-166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72526" y="-8062"/>
            <a:ext cx="18433051" cy="2045646"/>
            <a:chOff x="0" y="0"/>
            <a:chExt cx="3792809" cy="5260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92809" cy="526016"/>
            </a:xfrm>
            <a:custGeom>
              <a:avLst/>
              <a:gdLst/>
              <a:ahLst/>
              <a:cxnLst/>
              <a:rect l="l" t="t" r="r" b="b"/>
              <a:pathLst>
                <a:path w="3792809" h="526016">
                  <a:moveTo>
                    <a:pt x="0" y="0"/>
                  </a:moveTo>
                  <a:lnTo>
                    <a:pt x="3792809" y="0"/>
                  </a:lnTo>
                  <a:lnTo>
                    <a:pt x="3792809" y="526016"/>
                  </a:lnTo>
                  <a:lnTo>
                    <a:pt x="0" y="526016"/>
                  </a:lnTo>
                  <a:close/>
                </a:path>
              </a:pathLst>
            </a:custGeom>
            <a:solidFill>
              <a:srgbClr val="2D368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792809" cy="564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8762" y="-64464"/>
            <a:ext cx="2498208" cy="2623044"/>
            <a:chOff x="0" y="0"/>
            <a:chExt cx="3330944" cy="3867696"/>
          </a:xfrm>
        </p:grpSpPr>
        <p:sp>
          <p:nvSpPr>
            <p:cNvPr id="7" name="Freeform 7"/>
            <p:cNvSpPr/>
            <p:nvPr/>
          </p:nvSpPr>
          <p:spPr>
            <a:xfrm>
              <a:off x="1150269" y="1174902"/>
              <a:ext cx="1030406" cy="1093269"/>
            </a:xfrm>
            <a:custGeom>
              <a:avLst/>
              <a:gdLst/>
              <a:ahLst/>
              <a:cxnLst/>
              <a:rect l="l" t="t" r="r" b="b"/>
              <a:pathLst>
                <a:path w="1030406" h="1093269">
                  <a:moveTo>
                    <a:pt x="0" y="0"/>
                  </a:moveTo>
                  <a:lnTo>
                    <a:pt x="1030406" y="0"/>
                  </a:lnTo>
                  <a:lnTo>
                    <a:pt x="1030406" y="1093269"/>
                  </a:lnTo>
                  <a:lnTo>
                    <a:pt x="0" y="1093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51685" y="0"/>
              <a:ext cx="3113025" cy="3199244"/>
            </a:xfrm>
            <a:custGeom>
              <a:avLst/>
              <a:gdLst/>
              <a:ahLst/>
              <a:cxnLst/>
              <a:rect l="l" t="t" r="r" b="b"/>
              <a:pathLst>
                <a:path w="3113025" h="3199244">
                  <a:moveTo>
                    <a:pt x="0" y="0"/>
                  </a:moveTo>
                  <a:lnTo>
                    <a:pt x="3113025" y="0"/>
                  </a:lnTo>
                  <a:lnTo>
                    <a:pt x="3113025" y="3199244"/>
                  </a:lnTo>
                  <a:lnTo>
                    <a:pt x="0" y="3199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653" r="-5496"/>
              </a:stretch>
            </a:blipFill>
          </p:spPr>
        </p: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645635" y="1783857"/>
              <a:ext cx="2119841" cy="1084659"/>
              <a:chOff x="0" y="0"/>
              <a:chExt cx="2515895" cy="128731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26" y="4064"/>
                <a:ext cx="2515844" cy="1283208"/>
              </a:xfrm>
              <a:custGeom>
                <a:avLst/>
                <a:gdLst/>
                <a:ahLst/>
                <a:cxnLst/>
                <a:rect l="l" t="t" r="r" b="b"/>
                <a:pathLst>
                  <a:path w="2515844" h="1283208">
                    <a:moveTo>
                      <a:pt x="1361922" y="0"/>
                    </a:moveTo>
                    <a:lnTo>
                      <a:pt x="1096238" y="6223"/>
                    </a:lnTo>
                    <a:cubicBezTo>
                      <a:pt x="462381" y="86487"/>
                      <a:pt x="-14885" y="629412"/>
                      <a:pt x="355" y="1283208"/>
                    </a:cubicBezTo>
                    <a:lnTo>
                      <a:pt x="2515844" y="1224788"/>
                    </a:lnTo>
                    <a:cubicBezTo>
                      <a:pt x="2500731" y="570992"/>
                      <a:pt x="1998827" y="50800"/>
                      <a:pt x="1361922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1" name="Freeform 11"/>
            <p:cNvSpPr/>
            <p:nvPr/>
          </p:nvSpPr>
          <p:spPr>
            <a:xfrm>
              <a:off x="90898" y="376601"/>
              <a:ext cx="3126187" cy="3126187"/>
            </a:xfrm>
            <a:custGeom>
              <a:avLst/>
              <a:gdLst/>
              <a:ahLst/>
              <a:cxnLst/>
              <a:rect l="l" t="t" r="r" b="b"/>
              <a:pathLst>
                <a:path w="3126187" h="3126187">
                  <a:moveTo>
                    <a:pt x="0" y="0"/>
                  </a:moveTo>
                  <a:lnTo>
                    <a:pt x="3126187" y="0"/>
                  </a:lnTo>
                  <a:lnTo>
                    <a:pt x="3126187" y="3126187"/>
                  </a:lnTo>
                  <a:lnTo>
                    <a:pt x="0" y="31261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3220512"/>
              <a:ext cx="3330944" cy="498229"/>
            </a:xfrm>
            <a:custGeom>
              <a:avLst/>
              <a:gdLst/>
              <a:ahLst/>
              <a:cxnLst/>
              <a:rect l="l" t="t" r="r" b="b"/>
              <a:pathLst>
                <a:path w="3330944" h="498229">
                  <a:moveTo>
                    <a:pt x="0" y="0"/>
                  </a:moveTo>
                  <a:lnTo>
                    <a:pt x="3330944" y="0"/>
                  </a:lnTo>
                  <a:lnTo>
                    <a:pt x="3330944" y="498229"/>
                  </a:lnTo>
                  <a:lnTo>
                    <a:pt x="0" y="4982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803844" y="3672513"/>
              <a:ext cx="1815711" cy="195183"/>
            </a:xfrm>
            <a:custGeom>
              <a:avLst/>
              <a:gdLst/>
              <a:ahLst/>
              <a:cxnLst/>
              <a:rect l="l" t="t" r="r" b="b"/>
              <a:pathLst>
                <a:path w="1815711" h="195183">
                  <a:moveTo>
                    <a:pt x="0" y="0"/>
                  </a:moveTo>
                  <a:lnTo>
                    <a:pt x="1815711" y="0"/>
                  </a:lnTo>
                  <a:lnTo>
                    <a:pt x="1815711" y="195183"/>
                  </a:lnTo>
                  <a:lnTo>
                    <a:pt x="0" y="1951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620483" y="1763183"/>
              <a:ext cx="2147578" cy="1110735"/>
              <a:chOff x="0" y="0"/>
              <a:chExt cx="2548801" cy="131824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548763" cy="1318260"/>
              </a:xfrm>
              <a:custGeom>
                <a:avLst/>
                <a:gdLst/>
                <a:ahLst/>
                <a:cxnLst/>
                <a:rect l="l" t="t" r="r" b="b"/>
                <a:pathLst>
                  <a:path w="2548763" h="1318260">
                    <a:moveTo>
                      <a:pt x="0" y="1318260"/>
                    </a:moveTo>
                    <a:lnTo>
                      <a:pt x="2548763" y="1318260"/>
                    </a:lnTo>
                    <a:lnTo>
                      <a:pt x="254876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</p:grpSp>
      </p:grpSp>
      <p:grpSp>
        <p:nvGrpSpPr>
          <p:cNvPr id="16" name="Group 16"/>
          <p:cNvGrpSpPr/>
          <p:nvPr/>
        </p:nvGrpSpPr>
        <p:grpSpPr>
          <a:xfrm>
            <a:off x="14088450" y="402720"/>
            <a:ext cx="3711507" cy="847168"/>
            <a:chOff x="0" y="0"/>
            <a:chExt cx="4948675" cy="1129557"/>
          </a:xfrm>
        </p:grpSpPr>
        <p:grpSp>
          <p:nvGrpSpPr>
            <p:cNvPr id="18" name="Group 18"/>
            <p:cNvGrpSpPr/>
            <p:nvPr/>
          </p:nvGrpSpPr>
          <p:grpSpPr>
            <a:xfrm>
              <a:off x="55166" y="57629"/>
              <a:ext cx="1029650" cy="1033662"/>
              <a:chOff x="0" y="0"/>
              <a:chExt cx="737831" cy="740706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737831" cy="740706"/>
              </a:xfrm>
              <a:custGeom>
                <a:avLst/>
                <a:gdLst/>
                <a:ahLst/>
                <a:cxnLst/>
                <a:rect l="l" t="t" r="r" b="b"/>
                <a:pathLst>
                  <a:path w="737831" h="740706">
                    <a:moveTo>
                      <a:pt x="368916" y="0"/>
                    </a:moveTo>
                    <a:cubicBezTo>
                      <a:pt x="165169" y="0"/>
                      <a:pt x="0" y="165813"/>
                      <a:pt x="0" y="370353"/>
                    </a:cubicBezTo>
                    <a:cubicBezTo>
                      <a:pt x="0" y="574894"/>
                      <a:pt x="165169" y="740706"/>
                      <a:pt x="368916" y="740706"/>
                    </a:cubicBezTo>
                    <a:cubicBezTo>
                      <a:pt x="572662" y="740706"/>
                      <a:pt x="737831" y="574894"/>
                      <a:pt x="737831" y="370353"/>
                    </a:cubicBezTo>
                    <a:cubicBezTo>
                      <a:pt x="737831" y="165813"/>
                      <a:pt x="572662" y="0"/>
                      <a:pt x="36891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69172" y="31341"/>
                <a:ext cx="599488" cy="6399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0" y="38212"/>
              <a:ext cx="1139982" cy="1072495"/>
            </a:xfrm>
            <a:custGeom>
              <a:avLst/>
              <a:gdLst/>
              <a:ahLst/>
              <a:cxnLst/>
              <a:rect l="l" t="t" r="r" b="b"/>
              <a:pathLst>
                <a:path w="1139982" h="1072495">
                  <a:moveTo>
                    <a:pt x="0" y="0"/>
                  </a:moveTo>
                  <a:lnTo>
                    <a:pt x="1139982" y="0"/>
                  </a:lnTo>
                  <a:lnTo>
                    <a:pt x="1139982" y="1072495"/>
                  </a:lnTo>
                  <a:lnTo>
                    <a:pt x="0" y="10724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21995" r="-21169"/>
              </a:stretch>
            </a:blipFill>
          </p:spPr>
        </p:sp>
        <p:grpSp>
          <p:nvGrpSpPr>
            <p:cNvPr id="22" name="Group 22"/>
            <p:cNvGrpSpPr/>
            <p:nvPr/>
          </p:nvGrpSpPr>
          <p:grpSpPr>
            <a:xfrm>
              <a:off x="3913010" y="38212"/>
              <a:ext cx="990386" cy="1072495"/>
              <a:chOff x="0" y="0"/>
              <a:chExt cx="668982" cy="724445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68982" cy="724445"/>
              </a:xfrm>
              <a:custGeom>
                <a:avLst/>
                <a:gdLst/>
                <a:ahLst/>
                <a:cxnLst/>
                <a:rect l="l" t="t" r="r" b="b"/>
                <a:pathLst>
                  <a:path w="668982" h="724445">
                    <a:moveTo>
                      <a:pt x="334491" y="0"/>
                    </a:moveTo>
                    <a:cubicBezTo>
                      <a:pt x="149757" y="0"/>
                      <a:pt x="0" y="162172"/>
                      <a:pt x="0" y="362222"/>
                    </a:cubicBezTo>
                    <a:cubicBezTo>
                      <a:pt x="0" y="562272"/>
                      <a:pt x="149757" y="724445"/>
                      <a:pt x="334491" y="724445"/>
                    </a:cubicBezTo>
                    <a:cubicBezTo>
                      <a:pt x="519225" y="724445"/>
                      <a:pt x="668982" y="562272"/>
                      <a:pt x="668982" y="362222"/>
                    </a:cubicBezTo>
                    <a:cubicBezTo>
                      <a:pt x="668982" y="162172"/>
                      <a:pt x="519225" y="0"/>
                      <a:pt x="33449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62717" y="29817"/>
                <a:ext cx="543548" cy="6267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3878901" y="0"/>
              <a:ext cx="1069774" cy="1129557"/>
            </a:xfrm>
            <a:custGeom>
              <a:avLst/>
              <a:gdLst/>
              <a:ahLst/>
              <a:cxnLst/>
              <a:rect l="l" t="t" r="r" b="b"/>
              <a:pathLst>
                <a:path w="1069774" h="1129557">
                  <a:moveTo>
                    <a:pt x="0" y="0"/>
                  </a:moveTo>
                  <a:lnTo>
                    <a:pt x="1069774" y="0"/>
                  </a:lnTo>
                  <a:lnTo>
                    <a:pt x="1069774" y="1129557"/>
                  </a:lnTo>
                  <a:lnTo>
                    <a:pt x="0" y="1129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0405" t="-82634" r="-10058" b="-64710"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>
              <a:off x="2597477" y="50838"/>
              <a:ext cx="1069546" cy="1027882"/>
            </a:xfrm>
            <a:custGeom>
              <a:avLst/>
              <a:gdLst/>
              <a:ahLst/>
              <a:cxnLst/>
              <a:rect l="l" t="t" r="r" b="b"/>
              <a:pathLst>
                <a:path w="1069546" h="1027882">
                  <a:moveTo>
                    <a:pt x="0" y="0"/>
                  </a:moveTo>
                  <a:lnTo>
                    <a:pt x="1069547" y="0"/>
                  </a:lnTo>
                  <a:lnTo>
                    <a:pt x="1069547" y="1027881"/>
                  </a:lnTo>
                  <a:lnTo>
                    <a:pt x="0" y="10278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7232" r="-113807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-72526" y="10032514"/>
            <a:ext cx="18433051" cy="2719621"/>
            <a:chOff x="0" y="0"/>
            <a:chExt cx="3792809" cy="55959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792809" cy="559593"/>
            </a:xfrm>
            <a:custGeom>
              <a:avLst/>
              <a:gdLst/>
              <a:ahLst/>
              <a:cxnLst/>
              <a:rect l="l" t="t" r="r" b="b"/>
              <a:pathLst>
                <a:path w="3792809" h="559593">
                  <a:moveTo>
                    <a:pt x="0" y="0"/>
                  </a:moveTo>
                  <a:lnTo>
                    <a:pt x="3792809" y="0"/>
                  </a:lnTo>
                  <a:lnTo>
                    <a:pt x="3792809" y="559593"/>
                  </a:lnTo>
                  <a:lnTo>
                    <a:pt x="0" y="559593"/>
                  </a:lnTo>
                  <a:close/>
                </a:path>
              </a:pathLst>
            </a:custGeom>
            <a:solidFill>
              <a:srgbClr val="EB2128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3792809" cy="597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3CF3BA8C-B2FC-4151-B035-6ECC6FE04F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275" y="379966"/>
            <a:ext cx="789929" cy="8043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45</Words>
  <Application>Microsoft Office PowerPoint</Application>
  <PresentationFormat>Custom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Futura</vt:lpstr>
      <vt:lpstr>Calibri</vt:lpstr>
      <vt:lpstr>Arial</vt:lpstr>
      <vt:lpstr>Bebas Neue Cyrillic</vt:lpstr>
      <vt:lpstr>Barlow Condensed Bold</vt:lpstr>
      <vt:lpstr>Futura Bold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SZUSICON 2026 PPT</dc:title>
  <dc:creator>Confrex6</dc:creator>
  <cp:lastModifiedBy>Confrex6</cp:lastModifiedBy>
  <cp:revision>4</cp:revision>
  <dcterms:created xsi:type="dcterms:W3CDTF">2006-08-16T00:00:00Z</dcterms:created>
  <dcterms:modified xsi:type="dcterms:W3CDTF">2026-06-11T08:39:05Z</dcterms:modified>
  <dc:identifier>DAHMJgcrSp8</dc:identifier>
</cp:coreProperties>
</file>